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1"/>
    <p:restoredTop sz="94654"/>
  </p:normalViewPr>
  <p:slideViewPr>
    <p:cSldViewPr snapToGrid="0">
      <p:cViewPr varScale="1">
        <p:scale>
          <a:sx n="104" d="100"/>
          <a:sy n="104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028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79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60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21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62928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145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667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61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64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705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07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218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70DB231-B8AF-A74D-890D-9E095E405A77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02FCD9-D8E2-414E-8F2D-A5A53576DD8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46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74CF0-9594-4324-7A9A-B30040893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483708"/>
            <a:ext cx="8991600" cy="1548956"/>
          </a:xfrm>
        </p:spPr>
        <p:txBody>
          <a:bodyPr>
            <a:noAutofit/>
          </a:bodyPr>
          <a:lstStyle/>
          <a:p>
            <a:r>
              <a:rPr lang="ru-RU" sz="4800" dirty="0"/>
              <a:t>Инструменты команды программистов «средства автоматизации групповой работы»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08C32B-5211-CF98-C9BF-2136F6FF0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6797" y="6273828"/>
            <a:ext cx="2735153" cy="742279"/>
          </a:xfrm>
        </p:spPr>
        <p:txBody>
          <a:bodyPr/>
          <a:lstStyle/>
          <a:p>
            <a:r>
              <a:rPr lang="ru-RU" dirty="0"/>
              <a:t>Кирсанова А.</a:t>
            </a:r>
          </a:p>
        </p:txBody>
      </p:sp>
    </p:spTree>
    <p:extLst>
      <p:ext uri="{BB962C8B-B14F-4D97-AF65-F5344CB8AC3E}">
        <p14:creationId xmlns:p14="http://schemas.microsoft.com/office/powerpoint/2010/main" val="401289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61E7-2AE8-B345-00D0-1B513955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540" y="691643"/>
            <a:ext cx="10178322" cy="1492132"/>
          </a:xfrm>
        </p:spPr>
        <p:txBody>
          <a:bodyPr/>
          <a:lstStyle/>
          <a:p>
            <a:r>
              <a:rPr lang="ru-RU" dirty="0"/>
              <a:t>Спасибо за внимание!!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6C517C-687A-176C-DF6A-8E92DB735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2"/>
          <a:stretch/>
        </p:blipFill>
        <p:spPr>
          <a:xfrm>
            <a:off x="3873500" y="1891793"/>
            <a:ext cx="4445000" cy="41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22BB0B-E464-A751-FA31-BD04CB4C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Инструменты автоматизации</a:t>
            </a:r>
            <a:r>
              <a:rPr lang="en-US" dirty="0">
                <a:effectLst/>
              </a:rPr>
              <a:t> </a:t>
            </a:r>
            <a:r>
              <a:rPr lang="ru-RU" dirty="0">
                <a:effectLst/>
              </a:rPr>
              <a:t>групповой работы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D0D77-6977-8D6A-FFFA-4ADCFF705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85976"/>
            <a:ext cx="10178322" cy="3593591"/>
          </a:xfrm>
        </p:spPr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Инструменты автоматизации групповой работы помогают команде программистов эффективно сотрудничать, управлять проектами и задачами, обмениваться информацией и координировать свои действия. Некоторые из таких инструментов включают:</a:t>
            </a:r>
          </a:p>
          <a:p>
            <a:endParaRPr lang="ru-RU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37FF25D4-44FD-BFB2-6CDD-27C7FE61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41" y="3778909"/>
            <a:ext cx="4045059" cy="26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E5073D06-D83D-2BF1-F8B2-6547C0E4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33116"/>
            <a:ext cx="4199047" cy="314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507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A5A09-3008-1AB7-BC9D-3566C52F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Системы управления версиями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52A9C5-EA2C-B73E-6B71-C786ECC0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32204"/>
            <a:ext cx="10178322" cy="3593591"/>
          </a:xfrm>
        </p:spPr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1. Системы управления версиями (</a:t>
            </a:r>
            <a:r>
              <a:rPr lang="en" dirty="0">
                <a:effectLst/>
                <a:latin typeface="Helvetica Neue" panose="02000503000000020004" pitchFamily="2" charset="0"/>
              </a:rPr>
              <a:t>Version Control Systems, VCS) - </a:t>
            </a:r>
            <a:r>
              <a:rPr lang="ru-RU" dirty="0">
                <a:effectLst/>
                <a:latin typeface="Helvetica Neue" panose="02000503000000020004" pitchFamily="2" charset="0"/>
              </a:rPr>
              <a:t>такие как </a:t>
            </a:r>
            <a:r>
              <a:rPr lang="en" dirty="0">
                <a:effectLst/>
                <a:latin typeface="Helvetica Neue" panose="02000503000000020004" pitchFamily="2" charset="0"/>
              </a:rPr>
              <a:t>Git, Mercurial, SVN </a:t>
            </a:r>
            <a:r>
              <a:rPr lang="ru-RU" dirty="0">
                <a:effectLst/>
                <a:latin typeface="Helvetica Neue" panose="02000503000000020004" pitchFamily="2" charset="0"/>
              </a:rPr>
              <a:t>позволяют команде программистов работать над кодом одновременно, отслеживать изменения, разрешать конфликты и возвращаться к предыдущим версиям.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A1F866-7354-65E2-F141-47F02E69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61" y="3522984"/>
            <a:ext cx="3924300" cy="2921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6325CD1-0122-ECA7-6ED3-BA1F7294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39" y="3233675"/>
            <a:ext cx="16129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7268B6-C0BD-C958-3511-592D3B87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841" y="5146699"/>
            <a:ext cx="3709904" cy="1259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8195EB-77AC-242F-E2EE-ED9A95FD4512}"/>
              </a:ext>
            </a:extLst>
          </p:cNvPr>
          <p:cNvSpPr txBox="1"/>
          <p:nvPr/>
        </p:nvSpPr>
        <p:spPr>
          <a:xfrm>
            <a:off x="8073510" y="3280347"/>
            <a:ext cx="35329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u="none" strike="noStrike" dirty="0">
                <a:effectLst/>
                <a:latin typeface="YS Text"/>
              </a:rPr>
              <a:t>Subversion — </a:t>
            </a:r>
            <a:r>
              <a:rPr lang="ru-RU" b="0" i="0" u="none" strike="noStrike" dirty="0">
                <a:effectLst/>
                <a:latin typeface="YS Text"/>
              </a:rPr>
              <a:t>свободная централизованная система управления версиями, официально выпущенная в 2004 году компанией </a:t>
            </a:r>
            <a:r>
              <a:rPr lang="en" b="0" i="0" u="none" strike="noStrike" dirty="0" err="1">
                <a:effectLst/>
                <a:latin typeface="YS Text"/>
              </a:rPr>
              <a:t>CollabNet</a:t>
            </a:r>
            <a:r>
              <a:rPr lang="en" b="0" i="0" u="none" strike="noStrike" dirty="0">
                <a:effectLst/>
                <a:latin typeface="YS Text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73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C208C-95C5-CC0C-C6D1-AB13393A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Системы управления задачами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EFAA25-B34D-0A23-E116-5837CBE0F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779373"/>
            <a:ext cx="3505673" cy="4090085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2. Системы управления задачами (</a:t>
            </a:r>
            <a:r>
              <a:rPr lang="en" dirty="0">
                <a:effectLst/>
                <a:latin typeface="Helvetica Neue" panose="02000503000000020004" pitchFamily="2" charset="0"/>
              </a:rPr>
              <a:t>Task Management Systems) - </a:t>
            </a:r>
            <a:r>
              <a:rPr lang="ru-RU" dirty="0">
                <a:effectLst/>
                <a:latin typeface="Helvetica Neue" panose="02000503000000020004" pitchFamily="2" charset="0"/>
              </a:rPr>
              <a:t>такие как </a:t>
            </a:r>
            <a:r>
              <a:rPr lang="en" dirty="0">
                <a:effectLst/>
                <a:latin typeface="Helvetica Neue" panose="02000503000000020004" pitchFamily="2" charset="0"/>
              </a:rPr>
              <a:t>Jira, Trello, Asana </a:t>
            </a:r>
            <a:r>
              <a:rPr lang="ru-RU" dirty="0">
                <a:effectLst/>
                <a:latin typeface="Helvetica Neue" panose="02000503000000020004" pitchFamily="2" charset="0"/>
              </a:rPr>
              <a:t>позволяют создавать задачи, распределять их между участниками команды, отслеживать прогресс и приоритеты.</a:t>
            </a:r>
          </a:p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4836CB-B8FC-695D-F01C-A853A588F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036" y="1336793"/>
            <a:ext cx="4608964" cy="257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BA7F82B-2FBC-0199-9A83-50D57CE56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4029075"/>
            <a:ext cx="2652679" cy="14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1221696-EE7F-AB8B-F5A6-DCB37A20F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505" y="4297234"/>
            <a:ext cx="3419475" cy="244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0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5BA0A-98FB-A0E7-178C-FC53A3F3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Системы непрерывной интеграции и доставки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0BF615-83E2-0711-61A1-21555A71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518927" cy="3593591"/>
          </a:xfrm>
        </p:spPr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3. Системы непрерывной интеграции и доставки (</a:t>
            </a:r>
            <a:r>
              <a:rPr lang="en" dirty="0">
                <a:effectLst/>
                <a:latin typeface="Helvetica Neue" panose="02000503000000020004" pitchFamily="2" charset="0"/>
              </a:rPr>
              <a:t>Continuous Integration/Continuous Delivery, CI/CD) - </a:t>
            </a:r>
            <a:r>
              <a:rPr lang="ru-RU" dirty="0">
                <a:effectLst/>
                <a:latin typeface="Helvetica Neue" panose="02000503000000020004" pitchFamily="2" charset="0"/>
              </a:rPr>
              <a:t>такие как </a:t>
            </a:r>
            <a:r>
              <a:rPr lang="en" dirty="0">
                <a:effectLst/>
                <a:latin typeface="Helvetica Neue" panose="02000503000000020004" pitchFamily="2" charset="0"/>
              </a:rPr>
              <a:t>Jenkins, GitLab CI, </a:t>
            </a:r>
            <a:r>
              <a:rPr lang="en" dirty="0" err="1">
                <a:effectLst/>
                <a:latin typeface="Helvetica Neue" panose="02000503000000020004" pitchFamily="2" charset="0"/>
              </a:rPr>
              <a:t>CircleCI</a:t>
            </a:r>
            <a:r>
              <a:rPr lang="en" dirty="0"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effectLst/>
                <a:latin typeface="Helvetica Neue" panose="02000503000000020004" pitchFamily="2" charset="0"/>
              </a:rPr>
              <a:t>автоматизируют процесс сборки, тестирования и развертывания кода, что позволяет быстрее выявлять ошибки и обеспечивать стабильность продукта.</a:t>
            </a:r>
          </a:p>
          <a:p>
            <a:endParaRPr lang="ru-RU" dirty="0"/>
          </a:p>
        </p:txBody>
      </p:sp>
      <p:pic>
        <p:nvPicPr>
          <p:cNvPr id="1026" name="Picture 2" descr="Rug Cleaning Cleaning GIF - Rug Cleaning Cleaning Rug GIFs">
            <a:extLst>
              <a:ext uri="{FF2B5EF4-FFF2-40B4-BE49-F238E27FC236}">
                <a16:creationId xmlns:a16="http://schemas.microsoft.com/office/drawing/2014/main" id="{7E8E463E-8D6D-512F-ACB0-B8017D97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457450"/>
            <a:ext cx="508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28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31518-C74A-F10C-482E-DC03B15A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Инструменты для совместной разработки кода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729FA9-FA43-2067-159C-067F0F985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888" y="2389737"/>
            <a:ext cx="4329112" cy="3593591"/>
          </a:xfrm>
        </p:spPr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4. Инструменты для совместной разработки кода - такие как </a:t>
            </a:r>
            <a:r>
              <a:rPr lang="en" dirty="0">
                <a:effectLst/>
                <a:latin typeface="Helvetica Neue" panose="02000503000000020004" pitchFamily="2" charset="0"/>
              </a:rPr>
              <a:t>GitHub, Bitbucket, GitLab </a:t>
            </a:r>
            <a:r>
              <a:rPr lang="ru-RU" dirty="0">
                <a:effectLst/>
                <a:latin typeface="Helvetica Neue" panose="02000503000000020004" pitchFamily="2" charset="0"/>
              </a:rPr>
              <a:t>позволяют команде программистов работать над одним проектом, делиться кодом, рецензировать изменения и вносить комментарии.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FB3CBD-457B-4DB6-9BDD-4B56CCD0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65" y="2261150"/>
            <a:ext cx="4220435" cy="35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9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B85C2-46EA-B503-503B-17197AE3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Средства коммуникации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61AE92-85F4-15B1-AF34-648D9ACB1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88747"/>
            <a:ext cx="10178322" cy="3593591"/>
          </a:xfrm>
        </p:spPr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5. Средства коммуникации - такие как </a:t>
            </a:r>
            <a:r>
              <a:rPr lang="en" dirty="0">
                <a:effectLst/>
                <a:latin typeface="Helvetica Neue" panose="02000503000000020004" pitchFamily="2" charset="0"/>
              </a:rPr>
              <a:t>Slack, Microsoft Teams, Discord </a:t>
            </a:r>
            <a:r>
              <a:rPr lang="ru-RU" dirty="0">
                <a:effectLst/>
                <a:latin typeface="Helvetica Neue" panose="02000503000000020004" pitchFamily="2" charset="0"/>
              </a:rPr>
              <a:t>обеспечивают команду программистов средствами для обмена сообщениями, обсуждения задач, проведения встреч и координации действий.</a:t>
            </a:r>
          </a:p>
          <a:p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547970-9B35-653F-190C-482CF9CEA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3050338"/>
            <a:ext cx="271145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Логотип программы Discord">
            <a:extLst>
              <a:ext uri="{FF2B5EF4-FFF2-40B4-BE49-F238E27FC236}">
                <a16:creationId xmlns:a16="http://schemas.microsoft.com/office/drawing/2014/main" id="{56C29723-8F69-3B0A-30A1-AD89EAD3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892260"/>
            <a:ext cx="4117793" cy="7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80A736F-4769-0B7D-C3D6-475DF30B7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62" y="4446121"/>
            <a:ext cx="2515533" cy="184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80D3F73C-6600-AAF2-43DC-CCB6FF3AD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83" y="3883346"/>
            <a:ext cx="3911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02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26FA7A-DF5E-14B7-5A27-B194AE07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Инструменты для автоматизации тестирования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0D8419-4CBF-655D-983D-B09FD9651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6. Инструменты для автоматизации тестирования - такие как </a:t>
            </a:r>
            <a:r>
              <a:rPr lang="en" dirty="0">
                <a:effectLst/>
                <a:latin typeface="Helvetica Neue" panose="02000503000000020004" pitchFamily="2" charset="0"/>
              </a:rPr>
              <a:t>Selenium, JUnit, TestNG </a:t>
            </a:r>
            <a:r>
              <a:rPr lang="ru-RU" dirty="0">
                <a:effectLst/>
                <a:latin typeface="Helvetica Neue" panose="02000503000000020004" pitchFamily="2" charset="0"/>
              </a:rPr>
              <a:t>позволяют автоматизировать тестирование кода, что помогает обеспечить его качество и стабильность.</a:t>
            </a:r>
          </a:p>
          <a:p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5FB0D5-6F9B-8017-1F2E-9C5E59EF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3606292"/>
            <a:ext cx="3635375" cy="19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FBD83E-92DA-9A17-83AC-30F5865D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3538502"/>
            <a:ext cx="5491163" cy="2183566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BB61FC6-5C0D-5D20-DD97-3C0198F7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2" y="5169869"/>
            <a:ext cx="2602275" cy="146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75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44813B-C152-199C-8AD4-CA4FD110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Системы мониторинга и аналитики производительности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FB87AF-F513-BB8D-A6E2-56B9D762C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299" y="1874517"/>
            <a:ext cx="4844322" cy="2453202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  <a:latin typeface="Helvetica Neue" panose="02000503000000020004" pitchFamily="2" charset="0"/>
              </a:rPr>
              <a:t>7. Системы мониторинга и аналитики производительности - такие как </a:t>
            </a:r>
            <a:r>
              <a:rPr lang="en" dirty="0">
                <a:effectLst/>
                <a:latin typeface="Helvetica Neue" panose="02000503000000020004" pitchFamily="2" charset="0"/>
              </a:rPr>
              <a:t>Prometheus, Grafana, ELK Stack </a:t>
            </a:r>
            <a:r>
              <a:rPr lang="ru-RU" dirty="0">
                <a:effectLst/>
                <a:latin typeface="Helvetica Neue" panose="02000503000000020004" pitchFamily="2" charset="0"/>
              </a:rPr>
              <a:t>помогают отслеживать работу приложений, производительность серверов и выявлять проблемы в реальном времени.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39C8C9-7A4B-67AF-68C8-CCBE59D6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318" y="5470895"/>
            <a:ext cx="2755900" cy="762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9F7FC78-CE67-1AB7-1ADD-188B973A5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839" y="2237606"/>
            <a:ext cx="5605463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73DD899-49E9-DD60-C4CE-F734C94F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856" y="1042499"/>
            <a:ext cx="995362" cy="10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5026294-8F85-AA31-DBE8-F4C35AB87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5" y="4650524"/>
            <a:ext cx="3609975" cy="19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06464CC-57EB-85A5-C42D-D6710B0B7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89" y="5069654"/>
            <a:ext cx="2781300" cy="15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78525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328</Words>
  <Application>Microsoft Macintosh PowerPoint</Application>
  <PresentationFormat>Широкоэкранный</PresentationFormat>
  <Paragraphs>20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Corbel</vt:lpstr>
      <vt:lpstr>Gill Sans MT</vt:lpstr>
      <vt:lpstr>Helvetica Neue</vt:lpstr>
      <vt:lpstr>Impact</vt:lpstr>
      <vt:lpstr>YS Text</vt:lpstr>
      <vt:lpstr>Эмблема</vt:lpstr>
      <vt:lpstr>Инструменты команды программистов «средства автоматизации групповой работы»</vt:lpstr>
      <vt:lpstr>Инструменты автоматизации групповой работы</vt:lpstr>
      <vt:lpstr>Системы управления версиями</vt:lpstr>
      <vt:lpstr>Системы управления задачами</vt:lpstr>
      <vt:lpstr>Системы непрерывной интеграции и доставки</vt:lpstr>
      <vt:lpstr>Инструменты для совместной разработки кода</vt:lpstr>
      <vt:lpstr>Средства коммуникации</vt:lpstr>
      <vt:lpstr>Инструменты для автоматизации тестирования</vt:lpstr>
      <vt:lpstr>Системы мониторинга и аналитики производительности</vt:lpstr>
      <vt:lpstr>Спасибо за внимание!!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Инструменты команды программистов «средства автоматизации групповой работы»</dc:title>
  <dc:creator>Microsoft Office User</dc:creator>
  <cp:lastModifiedBy>Microsoft Office User</cp:lastModifiedBy>
  <cp:revision>1</cp:revision>
  <dcterms:created xsi:type="dcterms:W3CDTF">2024-02-29T16:43:00Z</dcterms:created>
  <dcterms:modified xsi:type="dcterms:W3CDTF">2024-03-01T05:51:35Z</dcterms:modified>
</cp:coreProperties>
</file>